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5B5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7" d="100"/>
          <a:sy n="47" d="100"/>
        </p:scale>
        <p:origin x="-2298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FC4AE-74BA-4F42-BC1F-8992A64109D0}" type="datetimeFigureOut">
              <a:rPr lang="ko-KR" altLang="en-US" smtClean="0"/>
              <a:pPr/>
              <a:t>2015-11-13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42D14-5101-45A2-9D2A-41517CD565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927484" y="7812360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 smtClean="0">
                <a:solidFill>
                  <a:srgbClr val="FFFF00"/>
                </a:solidFill>
              </a:rPr>
              <a:t>부 산 외 국 어 대 학 교</a:t>
            </a:r>
            <a:endParaRPr lang="ko-KR" altLang="en-US" sz="4400" dirty="0">
              <a:solidFill>
                <a:srgbClr val="FFFF00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548680" y="2483768"/>
            <a:ext cx="3816424" cy="3663767"/>
          </a:xfrm>
          <a:prstGeom prst="ellipse">
            <a:avLst/>
          </a:prstGeom>
          <a:noFill/>
          <a:ln w="127000">
            <a:solidFill>
              <a:srgbClr val="B15B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296144" y="3419872"/>
            <a:ext cx="5301208" cy="110799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ko-KR" altLang="en-US" sz="6600" dirty="0" smtClean="0">
                <a:solidFill>
                  <a:srgbClr val="FFFF00"/>
                </a:solidFill>
              </a:rPr>
              <a:t>국제비서학과</a:t>
            </a:r>
            <a:endParaRPr lang="ko-KR" altLang="en-US" sz="66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44824" y="4789765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rgbClr val="B15B5B"/>
                </a:solidFill>
              </a:rPr>
              <a:t>로고</a:t>
            </a:r>
            <a:endParaRPr lang="ko-KR" altLang="en-US" sz="3600" dirty="0">
              <a:solidFill>
                <a:srgbClr val="B15B5B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9080" y="467544"/>
            <a:ext cx="32403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chemeClr val="bg1"/>
                </a:solidFill>
              </a:rPr>
              <a:t>&lt;</a:t>
            </a:r>
            <a:r>
              <a:rPr lang="ko-KR" altLang="en-US" sz="2800" dirty="0" err="1" smtClean="0">
                <a:solidFill>
                  <a:schemeClr val="bg1"/>
                </a:solidFill>
              </a:rPr>
              <a:t>세로형</a:t>
            </a:r>
            <a:r>
              <a:rPr lang="en-US" altLang="ko-KR" sz="2800" dirty="0" smtClean="0">
                <a:solidFill>
                  <a:schemeClr val="bg1"/>
                </a:solidFill>
              </a:rPr>
              <a:t>&gt;</a:t>
            </a:r>
          </a:p>
          <a:p>
            <a:r>
              <a:rPr lang="ko-KR" altLang="en-US" sz="2800" dirty="0" smtClean="0">
                <a:solidFill>
                  <a:schemeClr val="bg1"/>
                </a:solidFill>
              </a:rPr>
              <a:t>배경</a:t>
            </a:r>
            <a:r>
              <a:rPr lang="en-US" altLang="ko-KR" sz="2800" dirty="0" smtClean="0">
                <a:solidFill>
                  <a:schemeClr val="bg1"/>
                </a:solidFill>
              </a:rPr>
              <a:t>: </a:t>
            </a:r>
            <a:r>
              <a:rPr lang="ko-KR" altLang="en-US" sz="2800" dirty="0" smtClean="0">
                <a:solidFill>
                  <a:schemeClr val="bg1"/>
                </a:solidFill>
              </a:rPr>
              <a:t>검정</a:t>
            </a:r>
            <a:endParaRPr lang="en-US" altLang="ko-KR" sz="2800" dirty="0" smtClean="0">
              <a:solidFill>
                <a:schemeClr val="bg1"/>
              </a:solidFill>
            </a:endParaRPr>
          </a:p>
          <a:p>
            <a:r>
              <a:rPr lang="ko-KR" altLang="en-US" sz="2800" dirty="0" smtClean="0">
                <a:solidFill>
                  <a:schemeClr val="bg1"/>
                </a:solidFill>
              </a:rPr>
              <a:t>글씨</a:t>
            </a:r>
            <a:r>
              <a:rPr lang="en-US" altLang="ko-KR" sz="2800" dirty="0" smtClean="0">
                <a:solidFill>
                  <a:schemeClr val="bg1"/>
                </a:solidFill>
              </a:rPr>
              <a:t>: </a:t>
            </a:r>
            <a:r>
              <a:rPr lang="ko-KR" altLang="en-US" sz="2800" dirty="0" smtClean="0">
                <a:solidFill>
                  <a:schemeClr val="bg1"/>
                </a:solidFill>
              </a:rPr>
              <a:t>노랑</a:t>
            </a:r>
            <a:endParaRPr lang="en-US" altLang="ko-KR" sz="2800" dirty="0" smtClean="0">
              <a:solidFill>
                <a:schemeClr val="bg1"/>
              </a:solidFill>
            </a:endParaRPr>
          </a:p>
          <a:p>
            <a:r>
              <a:rPr lang="ko-KR" altLang="en-US" sz="2800" dirty="0" smtClean="0">
                <a:solidFill>
                  <a:schemeClr val="bg1"/>
                </a:solidFill>
              </a:rPr>
              <a:t>로고</a:t>
            </a:r>
            <a:r>
              <a:rPr lang="en-US" altLang="ko-KR" sz="2800" dirty="0" smtClean="0">
                <a:solidFill>
                  <a:schemeClr val="bg1"/>
                </a:solidFill>
              </a:rPr>
              <a:t>: </a:t>
            </a:r>
            <a:r>
              <a:rPr lang="ko-KR" altLang="en-US" sz="2800" dirty="0" smtClean="0">
                <a:solidFill>
                  <a:schemeClr val="bg1"/>
                </a:solidFill>
              </a:rPr>
              <a:t>분홍</a:t>
            </a:r>
            <a:endParaRPr lang="en-US" altLang="ko-KR" sz="2800" dirty="0" smtClean="0">
              <a:solidFill>
                <a:schemeClr val="bg1"/>
              </a:solidFill>
            </a:endParaRPr>
          </a:p>
          <a:p>
            <a:r>
              <a:rPr lang="ko-KR" altLang="en-US" sz="2800" dirty="0" smtClean="0">
                <a:solidFill>
                  <a:schemeClr val="bg1"/>
                </a:solidFill>
              </a:rPr>
              <a:t>로고는 영문 제외하여 넣어 주시면 됩니다</a:t>
            </a:r>
            <a:r>
              <a:rPr lang="en-US" altLang="ko-KR" sz="2800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715"/>
          <a:stretch>
            <a:fillRect/>
          </a:stretch>
        </p:blipFill>
        <p:spPr bwMode="auto">
          <a:xfrm>
            <a:off x="908720" y="2051720"/>
            <a:ext cx="4126586" cy="4492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직사각형 4"/>
          <p:cNvSpPr/>
          <p:nvPr/>
        </p:nvSpPr>
        <p:spPr>
          <a:xfrm>
            <a:off x="3068960" y="2051720"/>
            <a:ext cx="3789040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76672" y="395536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로고는 이렇게 넣어주시면 되겠습니다</a:t>
            </a:r>
            <a:r>
              <a:rPr lang="en-US" altLang="ko-KR" sz="2400" dirty="0" smtClean="0"/>
              <a:t>. </a:t>
            </a:r>
          </a:p>
          <a:p>
            <a:r>
              <a:rPr lang="ko-KR" altLang="en-US" sz="2400" dirty="0" smtClean="0"/>
              <a:t>로고 그림 파일도 첨부 합니다</a:t>
            </a:r>
            <a:r>
              <a:rPr lang="en-US" altLang="ko-KR" sz="2400" dirty="0" smtClean="0"/>
              <a:t>.</a:t>
            </a:r>
            <a:endParaRPr lang="ko-KR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40</Words>
  <Application>Microsoft Office PowerPoint</Application>
  <PresentationFormat>화면 슬라이드 쇼(4:3)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IBIZ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ADMIN</dc:creator>
  <cp:lastModifiedBy>USER</cp:lastModifiedBy>
  <cp:revision>6</cp:revision>
  <dcterms:created xsi:type="dcterms:W3CDTF">2015-11-09T08:45:35Z</dcterms:created>
  <dcterms:modified xsi:type="dcterms:W3CDTF">2015-11-12T18:05:46Z</dcterms:modified>
</cp:coreProperties>
</file>